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60" r:id="rId6"/>
    <p:sldId id="263" r:id="rId7"/>
    <p:sldId id="261" r:id="rId8"/>
    <p:sldId id="264" r:id="rId9"/>
    <p:sldId id="266" r:id="rId10"/>
    <p:sldId id="267" r:id="rId11"/>
    <p:sldId id="268" r:id="rId12"/>
    <p:sldId id="265" r:id="rId13"/>
  </p:sldIdLst>
  <p:sldSz cx="12192000" cy="6858000"/>
  <p:notesSz cx="6858000" cy="9144000"/>
  <p:embeddedFontLst>
    <p:embeddedFont>
      <p:font typeface="KoPub돋움체 Light" panose="00000300000000000000" pitchFamily="2" charset="-127"/>
      <p:regular r:id="rId14"/>
    </p:embeddedFont>
    <p:embeddedFont>
      <p:font typeface="Work Sans Light" panose="020B0600000101010101" charset="0"/>
      <p:regular r:id="rId15"/>
    </p:embeddedFont>
    <p:embeddedFont>
      <p:font typeface="나눔명조" panose="02020603020101020101" pitchFamily="18" charset="-127"/>
      <p:regular r:id="rId16"/>
      <p:bold r:id="rId17"/>
    </p:embeddedFont>
    <p:embeddedFont>
      <p:font typeface="나눔명조 ExtraBold" panose="02020603020101020101" pitchFamily="18" charset="-127"/>
      <p:bold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나눔바른고딕 Light" panose="020B0603020101020101" pitchFamily="50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나눔스퀘어 Light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DCE2E8"/>
    <a:srgbClr val="F6F3F0"/>
    <a:srgbClr val="F0EBE4"/>
    <a:srgbClr val="90A2B5"/>
    <a:srgbClr val="9AA5B1"/>
    <a:srgbClr val="453927"/>
    <a:srgbClr val="D5C7B3"/>
    <a:srgbClr val="E6DED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1" autoAdjust="0"/>
    <p:restoredTop sz="93945" autoAdjust="0"/>
  </p:normalViewPr>
  <p:slideViewPr>
    <p:cSldViewPr>
      <p:cViewPr varScale="1">
        <p:scale>
          <a:sx n="114" d="100"/>
          <a:sy n="114" d="100"/>
        </p:scale>
        <p:origin x="420" y="108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0"/>
          <a:stretch>
            <a:fillRect/>
          </a:stretch>
        </p:blipFill>
        <p:spPr>
          <a:xfrm>
            <a:off x="7158880" y="0"/>
            <a:ext cx="5033120" cy="6858000"/>
          </a:xfrm>
          <a:custGeom>
            <a:avLst/>
            <a:gdLst>
              <a:gd name="connsiteX0" fmla="*/ 0 w 5033120"/>
              <a:gd name="connsiteY0" fmla="*/ 0 h 6858000"/>
              <a:gd name="connsiteX1" fmla="*/ 5033120 w 5033120"/>
              <a:gd name="connsiteY1" fmla="*/ 0 h 6858000"/>
              <a:gd name="connsiteX2" fmla="*/ 5033120 w 5033120"/>
              <a:gd name="connsiteY2" fmla="*/ 6858000 h 6858000"/>
              <a:gd name="connsiteX3" fmla="*/ 0 w 50331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120" h="6858000">
                <a:moveTo>
                  <a:pt x="0" y="0"/>
                </a:moveTo>
                <a:lnTo>
                  <a:pt x="5033120" y="0"/>
                </a:lnTo>
                <a:lnTo>
                  <a:pt x="50331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그룹 5"/>
          <p:cNvGrpSpPr/>
          <p:nvPr userDrawn="1"/>
        </p:nvGrpSpPr>
        <p:grpSpPr>
          <a:xfrm>
            <a:off x="1703512" y="6135107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551384" y="6135107"/>
            <a:ext cx="699755" cy="246221"/>
            <a:chOff x="211669" y="6381328"/>
            <a:chExt cx="699755" cy="246221"/>
          </a:xfrm>
        </p:grpSpPr>
        <p:pic>
          <p:nvPicPr>
            <p:cNvPr id="10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4100101" y="5703059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ë¬µí png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503"/>
            <a:ext cx="3418577" cy="34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8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762" y="0"/>
            <a:ext cx="12193524" cy="6858000"/>
            <a:chOff x="-762" y="0"/>
            <a:chExt cx="12193524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" y="0"/>
              <a:ext cx="121935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67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47071" y="13227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7071" y="49231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47071" y="3050957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2064" y="13227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064" y="3050957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2064" y="49231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096000" y="1412976"/>
            <a:ext cx="0" cy="3672208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54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2064" y="110674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071" y="110674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24" y="0"/>
            <a:ext cx="85351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4564" y="2132856"/>
            <a:ext cx="3002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</a:t>
            </a:r>
            <a:r>
              <a:rPr lang="en-US" altLang="ko-KR" sz="1400" dirty="0" err="1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BiBook’s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PowerPoint Template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8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Picture 2" descr="C:\Users\YONSAI\Desktop\bibo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20" y="2637706"/>
            <a:ext cx="3999135" cy="10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4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911767" y="2492896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17684" y="2132856"/>
            <a:ext cx="315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The </a:t>
            </a:r>
            <a:r>
              <a:rPr lang="en-US" altLang="ko-KR" sz="1400" dirty="0" err="1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BiBook’s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 PowerPoint Template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60000"/>
                </a:srgbClr>
              </a:solidFill>
              <a:latin typeface="Work Sans Light" panose="00000400000000000000" pitchFamily="50" charset="0"/>
              <a:ea typeface="KoPub돋움체 Light" panose="000003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3284984"/>
            <a:ext cx="0" cy="50400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3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0856" y="1196752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rgbClr val="19234B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3356992"/>
            <a:ext cx="633670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아시아 대륙의 동쪽 끝 한반도에 있는 나라로서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최초의 국가인 고조선은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BC 108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년까지 존재했다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고구려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신라의 삼국시대 및 남북국시대를 거쳐 중세에는 고려가 세워졌으며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이후 조선이 건립되어 근대까지 이어졌다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현대 들어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년의 일제강점기를 거쳐 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 세계대전 뒤 미국과 소련 군대의 한반도 분할 주둔으로 남북으로 나뉘었고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1948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대한민국이 수립되었다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이후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6·25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전쟁이 일어나 </a:t>
            </a:r>
            <a:r>
              <a:rPr lang="ko-KR" altLang="en-US" sz="16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휴전중이며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현재까지 분단국가로 남아 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0856" y="1725329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627AE-E20F-456A-ACAB-ED011B9F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"/>
            <a:ext cx="12192000" cy="6855378"/>
          </a:xfrm>
          <a:prstGeom prst="rect">
            <a:avLst/>
          </a:prstGeom>
        </p:spPr>
      </p:pic>
      <p:pic>
        <p:nvPicPr>
          <p:cNvPr id="1026" name="Picture 2" descr="제주 여행 기념품 : 제주 감귤 라이언">
            <a:extLst>
              <a:ext uri="{FF2B5EF4-FFF2-40B4-BE49-F238E27FC236}">
                <a16:creationId xmlns:a16="http://schemas.microsoft.com/office/drawing/2014/main" id="{91B43863-208E-42E5-9F1B-61A2B5A24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9" t="15238" r="27911" b="14412"/>
          <a:stretch/>
        </p:blipFill>
        <p:spPr bwMode="auto">
          <a:xfrm>
            <a:off x="479376" y="692696"/>
            <a:ext cx="2880320" cy="48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268F-1D39-4262-9227-F2D8D266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9696" y="768649"/>
            <a:ext cx="3211694" cy="4672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865186-3764-4B27-9302-6A5FA546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565" y="754129"/>
            <a:ext cx="2355354" cy="4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Hun-Min-Jeong-Eu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58001" cy="6858000"/>
          </a:xfrm>
          <a:custGeom>
            <a:avLst/>
            <a:gdLst>
              <a:gd name="connsiteX0" fmla="*/ 0 w 6858001"/>
              <a:gd name="connsiteY0" fmla="*/ 0 h 6858000"/>
              <a:gd name="connsiteX1" fmla="*/ 6858001 w 6858001"/>
              <a:gd name="connsiteY1" fmla="*/ 6858000 h 6858000"/>
              <a:gd name="connsiteX2" fmla="*/ 3215679 w 6858001"/>
              <a:gd name="connsiteY2" fmla="*/ 6858000 h 6858000"/>
              <a:gd name="connsiteX3" fmla="*/ 0 w 6858001"/>
              <a:gd name="connsiteY3" fmla="*/ 36423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858000">
                <a:moveTo>
                  <a:pt x="0" y="0"/>
                </a:moveTo>
                <a:lnTo>
                  <a:pt x="6858001" y="6858000"/>
                </a:lnTo>
                <a:lnTo>
                  <a:pt x="3215679" y="6858000"/>
                </a:lnTo>
                <a:lnTo>
                  <a:pt x="0" y="3642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0" y="0"/>
            <a:ext cx="6858002" cy="6858002"/>
          </a:xfrm>
          <a:custGeom>
            <a:avLst/>
            <a:gdLst>
              <a:gd name="connsiteX0" fmla="*/ 0 w 6858002"/>
              <a:gd name="connsiteY0" fmla="*/ 0 h 6858002"/>
              <a:gd name="connsiteX1" fmla="*/ 6858002 w 6858002"/>
              <a:gd name="connsiteY1" fmla="*/ 6858002 h 6858002"/>
              <a:gd name="connsiteX2" fmla="*/ 0 w 6858002"/>
              <a:gd name="connsiteY2" fmla="*/ 6858002 h 6858002"/>
              <a:gd name="connsiteX3" fmla="*/ 0 w 6858002"/>
              <a:gd name="connsiteY3" fmla="*/ 6858000 h 6858002"/>
              <a:gd name="connsiteX4" fmla="*/ 3215680 w 6858002"/>
              <a:gd name="connsiteY4" fmla="*/ 6858000 h 6858002"/>
              <a:gd name="connsiteX5" fmla="*/ 0 w 6858002"/>
              <a:gd name="connsiteY5" fmla="*/ 364232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2" h="6858002">
                <a:moveTo>
                  <a:pt x="0" y="0"/>
                </a:moveTo>
                <a:lnTo>
                  <a:pt x="6858002" y="6858002"/>
                </a:lnTo>
                <a:lnTo>
                  <a:pt x="0" y="6858002"/>
                </a:lnTo>
                <a:lnTo>
                  <a:pt x="0" y="6858000"/>
                </a:lnTo>
                <a:lnTo>
                  <a:pt x="3215680" y="6858000"/>
                </a:lnTo>
                <a:lnTo>
                  <a:pt x="0" y="3642320"/>
                </a:lnTo>
                <a:close/>
              </a:path>
            </a:pathLst>
          </a:custGeom>
          <a:gradFill flip="none" rotWithShape="1">
            <a:gsLst>
              <a:gs pos="0">
                <a:srgbClr val="E6B980">
                  <a:alpha val="34000"/>
                </a:srgbClr>
              </a:gs>
              <a:gs pos="100000">
                <a:srgbClr val="C0484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2348880"/>
            <a:ext cx="2160240" cy="2160240"/>
          </a:xfrm>
          <a:custGeom>
            <a:avLst/>
            <a:gdLst>
              <a:gd name="connsiteX0" fmla="*/ 1080120 w 2160240"/>
              <a:gd name="connsiteY0" fmla="*/ 0 h 2160240"/>
              <a:gd name="connsiteX1" fmla="*/ 2160240 w 2160240"/>
              <a:gd name="connsiteY1" fmla="*/ 1080120 h 2160240"/>
              <a:gd name="connsiteX2" fmla="*/ 1080120 w 2160240"/>
              <a:gd name="connsiteY2" fmla="*/ 2160240 h 2160240"/>
              <a:gd name="connsiteX3" fmla="*/ 0 w 2160240"/>
              <a:gd name="connsiteY3" fmla="*/ 1080120 h 2160240"/>
              <a:gd name="connsiteX4" fmla="*/ 1080120 w 2160240"/>
              <a:gd name="connsiteY4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240" h="2160240">
                <a:moveTo>
                  <a:pt x="1080120" y="0"/>
                </a:moveTo>
                <a:cubicBezTo>
                  <a:pt x="1676654" y="0"/>
                  <a:pt x="2160240" y="483586"/>
                  <a:pt x="2160240" y="1080120"/>
                </a:cubicBezTo>
                <a:cubicBezTo>
                  <a:pt x="2160240" y="1676654"/>
                  <a:pt x="1676654" y="2160240"/>
                  <a:pt x="1080120" y="2160240"/>
                </a:cubicBezTo>
                <a:cubicBezTo>
                  <a:pt x="483586" y="2160240"/>
                  <a:pt x="0" y="1676654"/>
                  <a:pt x="0" y="1080120"/>
                </a:cubicBezTo>
                <a:cubicBezTo>
                  <a:pt x="0" y="483586"/>
                  <a:pt x="483586" y="0"/>
                  <a:pt x="1080120" y="0"/>
                </a:cubicBezTo>
                <a:close/>
              </a:path>
            </a:pathLst>
          </a:custGeom>
          <a:ln w="101600">
            <a:solidFill>
              <a:srgbClr val="FBFB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125223" y="310583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세종대왕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3474" y="3686835"/>
            <a:ext cx="1765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i="1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</a:t>
            </a:r>
            <a:r>
              <a:rPr lang="en-US" altLang="ko-KR" sz="1000" i="1" dirty="0" err="1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Sejong</a:t>
            </a:r>
            <a:endParaRPr lang="ko-KR" altLang="en-US" sz="1000" i="1" dirty="0">
              <a:ln>
                <a:solidFill>
                  <a:srgbClr val="342A20">
                    <a:alpha val="0"/>
                  </a:srgbClr>
                </a:solidFill>
              </a:ln>
              <a:solidFill>
                <a:srgbClr val="342A20">
                  <a:alpha val="4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6160" y="2604824"/>
            <a:ext cx="4176464" cy="24083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훈민정음 창제</a:t>
            </a: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훈민정음의 창제는 세종이 남긴 문화유산 가운데 가장 빛나는 업적이다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우리 민족의 문화유산 중에서도 가장 훌륭한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유산임에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분명하다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세종은 집현전을 통해 길러 낸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최항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崔恒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박팽년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朴彭年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신숙주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申叔舟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성삼문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成三問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이선로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李善老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소장 학자들의 협력을 받아 우리 민족의 문자를 창제하였다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이것으로 보아 이 시대의 문화 의식과 수준이 어떠했는가를 가히 짐작할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29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3488" y="1750671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15680" y="3004034"/>
            <a:ext cx="576064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水墨畫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동아시아의 그림 그리기 기법으로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채색을 쓰지 않고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수묵으로 짙고 옅은 효과를 내어 그린 그림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`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가리킨다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먹그림이라고도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하고 간단히 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라고도 한다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서예와 같이 검은 빛깔의 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물감만을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이용하며 다양한 농도로 나타낼 수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서양 미술에서는 이와 비슷한 기법으로 종이에 나타낸 작품을 일반적으로 소묘로 분류하고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000" y="2492928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9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9456" y="1269240"/>
            <a:ext cx="3600400" cy="4320000"/>
          </a:xfrm>
          <a:custGeom>
            <a:avLst/>
            <a:gdLst>
              <a:gd name="connsiteX0" fmla="*/ 0 w 3600400"/>
              <a:gd name="connsiteY0" fmla="*/ 0 h 4320000"/>
              <a:gd name="connsiteX1" fmla="*/ 3600400 w 3600400"/>
              <a:gd name="connsiteY1" fmla="*/ 0 h 4320000"/>
              <a:gd name="connsiteX2" fmla="*/ 3600400 w 3600400"/>
              <a:gd name="connsiteY2" fmla="*/ 4320000 h 4320000"/>
              <a:gd name="connsiteX3" fmla="*/ 0 w 3600400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00" h="4320000">
                <a:moveTo>
                  <a:pt x="0" y="0"/>
                </a:moveTo>
                <a:lnTo>
                  <a:pt x="3600400" y="0"/>
                </a:lnTo>
                <a:lnTo>
                  <a:pt x="3600400" y="4320000"/>
                </a:lnTo>
                <a:lnTo>
                  <a:pt x="0" y="4320000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5254103" y="1273109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6480" y="4869160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8193" y="2116981"/>
            <a:ext cx="429316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누군가 내 소중한 것을</a:t>
            </a:r>
            <a:endParaRPr lang="en-US" altLang="ko-KR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짓밟고 빼앗으려 할 때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목숨을 걸고 싸워야 한다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70022" y="4293096"/>
            <a:ext cx="5389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i="1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Someone's going to take my precious thing When you're trampling and trying to take it away, You have to fight for your life.</a:t>
            </a:r>
            <a:endParaRPr lang="ko-KR" altLang="en-US" sz="1000" i="1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7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28" name="그림 27" descr="ê´ë ¨ ì´ë¯¸ì§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35760" cy="6858000"/>
            </a:xfrm>
            <a:custGeom>
              <a:avLst/>
              <a:gdLst>
                <a:gd name="connsiteX0" fmla="*/ 0 w 3935760"/>
                <a:gd name="connsiteY0" fmla="*/ 0 h 6858000"/>
                <a:gd name="connsiteX1" fmla="*/ 3935760 w 3935760"/>
                <a:gd name="connsiteY1" fmla="*/ 0 h 6858000"/>
                <a:gd name="connsiteX2" fmla="*/ 3935760 w 3935760"/>
                <a:gd name="connsiteY2" fmla="*/ 6858000 h 6858000"/>
                <a:gd name="connsiteX3" fmla="*/ 0 w 393576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760" h="6858000">
                  <a:moveTo>
                    <a:pt x="0" y="0"/>
                  </a:moveTo>
                  <a:lnTo>
                    <a:pt x="3935760" y="0"/>
                  </a:lnTo>
                  <a:lnTo>
                    <a:pt x="393576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0" y="0"/>
              <a:ext cx="12192000" cy="2708920"/>
            </a:xfrm>
            <a:prstGeom prst="rect">
              <a:avLst/>
            </a:prstGeom>
            <a:gradFill flip="none" rotWithShape="1">
              <a:gsLst>
                <a:gs pos="0">
                  <a:srgbClr val="FEF9D7">
                    <a:alpha val="55000"/>
                  </a:srgbClr>
                </a:gs>
                <a:gs pos="100000">
                  <a:srgbClr val="D299C2">
                    <a:alpha val="5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45556" y="1429542"/>
              <a:ext cx="3746445" cy="1279379"/>
            </a:xfrm>
            <a:custGeom>
              <a:avLst/>
              <a:gdLst/>
              <a:ahLst/>
              <a:cxnLst/>
              <a:rect l="l" t="t" r="r" b="b"/>
              <a:pathLst>
                <a:path w="3746445" h="1279379">
                  <a:moveTo>
                    <a:pt x="1313404" y="1092508"/>
                  </a:moveTo>
                  <a:lnTo>
                    <a:pt x="1593483" y="1119873"/>
                  </a:lnTo>
                  <a:cubicBezTo>
                    <a:pt x="1591857" y="1129521"/>
                    <a:pt x="1587199" y="1138117"/>
                    <a:pt x="1579509" y="1145660"/>
                  </a:cubicBezTo>
                  <a:cubicBezTo>
                    <a:pt x="1571819" y="1153203"/>
                    <a:pt x="1558197" y="1158641"/>
                    <a:pt x="1538642" y="1161974"/>
                  </a:cubicBezTo>
                  <a:lnTo>
                    <a:pt x="1538642" y="1237886"/>
                  </a:lnTo>
                  <a:lnTo>
                    <a:pt x="1673411" y="1237886"/>
                  </a:lnTo>
                  <a:lnTo>
                    <a:pt x="1765919" y="1111453"/>
                  </a:lnTo>
                  <a:cubicBezTo>
                    <a:pt x="1768985" y="1113957"/>
                    <a:pt x="1789148" y="1131596"/>
                    <a:pt x="1826405" y="1164370"/>
                  </a:cubicBezTo>
                  <a:cubicBezTo>
                    <a:pt x="1863663" y="1197145"/>
                    <a:pt x="1899613" y="1230033"/>
                    <a:pt x="1934255" y="1263034"/>
                  </a:cubicBezTo>
                  <a:lnTo>
                    <a:pt x="1922237" y="1279379"/>
                  </a:lnTo>
                  <a:lnTo>
                    <a:pt x="866417" y="1279379"/>
                  </a:lnTo>
                  <a:lnTo>
                    <a:pt x="854509" y="1237886"/>
                  </a:lnTo>
                  <a:lnTo>
                    <a:pt x="1313404" y="1237886"/>
                  </a:lnTo>
                  <a:close/>
                  <a:moveTo>
                    <a:pt x="3746445" y="939421"/>
                  </a:moveTo>
                  <a:lnTo>
                    <a:pt x="3746445" y="1279379"/>
                  </a:lnTo>
                  <a:lnTo>
                    <a:pt x="3661739" y="1279379"/>
                  </a:lnTo>
                  <a:lnTo>
                    <a:pt x="3706403" y="1140915"/>
                  </a:lnTo>
                  <a:close/>
                  <a:moveTo>
                    <a:pt x="264970" y="886084"/>
                  </a:moveTo>
                  <a:lnTo>
                    <a:pt x="264970" y="1107375"/>
                  </a:lnTo>
                  <a:lnTo>
                    <a:pt x="648348" y="1107375"/>
                  </a:lnTo>
                  <a:lnTo>
                    <a:pt x="648348" y="886084"/>
                  </a:lnTo>
                  <a:close/>
                  <a:moveTo>
                    <a:pt x="1197496" y="766098"/>
                  </a:moveTo>
                  <a:lnTo>
                    <a:pt x="1197496" y="976863"/>
                  </a:lnTo>
                  <a:lnTo>
                    <a:pt x="1604029" y="976863"/>
                  </a:lnTo>
                  <a:lnTo>
                    <a:pt x="1604029" y="766098"/>
                  </a:lnTo>
                  <a:close/>
                  <a:moveTo>
                    <a:pt x="2466826" y="681897"/>
                  </a:moveTo>
                  <a:lnTo>
                    <a:pt x="2466826" y="747209"/>
                  </a:lnTo>
                  <a:cubicBezTo>
                    <a:pt x="2467045" y="805265"/>
                    <a:pt x="2466607" y="865556"/>
                    <a:pt x="2465512" y="928081"/>
                  </a:cubicBezTo>
                  <a:cubicBezTo>
                    <a:pt x="2464417" y="990606"/>
                    <a:pt x="2461351" y="1054580"/>
                    <a:pt x="2456315" y="1120005"/>
                  </a:cubicBezTo>
                  <a:lnTo>
                    <a:pt x="2658647" y="1120005"/>
                  </a:lnTo>
                  <a:lnTo>
                    <a:pt x="2658647" y="681897"/>
                  </a:lnTo>
                  <a:close/>
                  <a:moveTo>
                    <a:pt x="264970" y="604011"/>
                  </a:moveTo>
                  <a:lnTo>
                    <a:pt x="264970" y="825301"/>
                  </a:lnTo>
                  <a:lnTo>
                    <a:pt x="648348" y="825301"/>
                  </a:lnTo>
                  <a:lnTo>
                    <a:pt x="648348" y="604011"/>
                  </a:lnTo>
                  <a:close/>
                  <a:moveTo>
                    <a:pt x="1681820" y="602169"/>
                  </a:moveTo>
                  <a:lnTo>
                    <a:pt x="1892155" y="757714"/>
                  </a:lnTo>
                  <a:cubicBezTo>
                    <a:pt x="1885796" y="764190"/>
                    <a:pt x="1876411" y="770675"/>
                    <a:pt x="1864000" y="777168"/>
                  </a:cubicBezTo>
                  <a:cubicBezTo>
                    <a:pt x="1851589" y="783662"/>
                    <a:pt x="1836415" y="789105"/>
                    <a:pt x="1818479" y="793497"/>
                  </a:cubicBezTo>
                  <a:lnTo>
                    <a:pt x="1818479" y="1039766"/>
                  </a:lnTo>
                  <a:cubicBezTo>
                    <a:pt x="1814406" y="1048525"/>
                    <a:pt x="1793119" y="1059529"/>
                    <a:pt x="1754618" y="1072778"/>
                  </a:cubicBezTo>
                  <a:cubicBezTo>
                    <a:pt x="1716117" y="1086027"/>
                    <a:pt x="1678535" y="1093334"/>
                    <a:pt x="1641874" y="1094698"/>
                  </a:cubicBezTo>
                  <a:lnTo>
                    <a:pt x="1604029" y="1094698"/>
                  </a:lnTo>
                  <a:lnTo>
                    <a:pt x="1604029" y="1035541"/>
                  </a:lnTo>
                  <a:lnTo>
                    <a:pt x="1197496" y="1035541"/>
                  </a:lnTo>
                  <a:lnTo>
                    <a:pt x="1197496" y="1073570"/>
                  </a:lnTo>
                  <a:cubicBezTo>
                    <a:pt x="1195262" y="1084608"/>
                    <a:pt x="1175026" y="1097859"/>
                    <a:pt x="1136787" y="1113323"/>
                  </a:cubicBezTo>
                  <a:cubicBezTo>
                    <a:pt x="1098547" y="1128787"/>
                    <a:pt x="1055709" y="1137284"/>
                    <a:pt x="1008272" y="1138814"/>
                  </a:cubicBezTo>
                  <a:lnTo>
                    <a:pt x="978837" y="1138814"/>
                  </a:lnTo>
                  <a:lnTo>
                    <a:pt x="978837" y="614799"/>
                  </a:lnTo>
                  <a:lnTo>
                    <a:pt x="1205922" y="705315"/>
                  </a:lnTo>
                  <a:lnTo>
                    <a:pt x="1585069" y="705315"/>
                  </a:lnTo>
                  <a:close/>
                  <a:moveTo>
                    <a:pt x="1378625" y="284047"/>
                  </a:moveTo>
                  <a:lnTo>
                    <a:pt x="1347909" y="522178"/>
                  </a:lnTo>
                  <a:lnTo>
                    <a:pt x="1544957" y="522178"/>
                  </a:lnTo>
                  <a:lnTo>
                    <a:pt x="1544957" y="284047"/>
                  </a:lnTo>
                  <a:close/>
                  <a:moveTo>
                    <a:pt x="2466826" y="195636"/>
                  </a:moveTo>
                  <a:lnTo>
                    <a:pt x="2466826" y="621114"/>
                  </a:lnTo>
                  <a:lnTo>
                    <a:pt x="2658647" y="621114"/>
                  </a:lnTo>
                  <a:lnTo>
                    <a:pt x="2658647" y="195636"/>
                  </a:lnTo>
                  <a:close/>
                  <a:moveTo>
                    <a:pt x="3035446" y="35917"/>
                  </a:moveTo>
                  <a:lnTo>
                    <a:pt x="3296221" y="134853"/>
                  </a:lnTo>
                  <a:lnTo>
                    <a:pt x="3719571" y="134853"/>
                  </a:lnTo>
                  <a:lnTo>
                    <a:pt x="3746445" y="109396"/>
                  </a:lnTo>
                  <a:lnTo>
                    <a:pt x="3746445" y="695465"/>
                  </a:lnTo>
                  <a:lnTo>
                    <a:pt x="3635322" y="705183"/>
                  </a:lnTo>
                  <a:cubicBezTo>
                    <a:pt x="3635761" y="673915"/>
                    <a:pt x="3633304" y="647514"/>
                    <a:pt x="3627950" y="625982"/>
                  </a:cubicBezTo>
                  <a:cubicBezTo>
                    <a:pt x="3622597" y="604449"/>
                    <a:pt x="3611715" y="585942"/>
                    <a:pt x="3595304" y="570462"/>
                  </a:cubicBezTo>
                  <a:cubicBezTo>
                    <a:pt x="3580034" y="553753"/>
                    <a:pt x="3557392" y="539807"/>
                    <a:pt x="3527379" y="528624"/>
                  </a:cubicBezTo>
                  <a:cubicBezTo>
                    <a:pt x="3497365" y="517441"/>
                    <a:pt x="3463139" y="508232"/>
                    <a:pt x="3424701" y="500996"/>
                  </a:cubicBezTo>
                  <a:lnTo>
                    <a:pt x="3424701" y="473625"/>
                  </a:lnTo>
                  <a:cubicBezTo>
                    <a:pt x="3462481" y="475994"/>
                    <a:pt x="3504868" y="478627"/>
                    <a:pt x="3551863" y="481522"/>
                  </a:cubicBezTo>
                  <a:cubicBezTo>
                    <a:pt x="3598858" y="484418"/>
                    <a:pt x="3632294" y="485997"/>
                    <a:pt x="3652172" y="486261"/>
                  </a:cubicBezTo>
                  <a:cubicBezTo>
                    <a:pt x="3667617" y="486305"/>
                    <a:pt x="3679377" y="485164"/>
                    <a:pt x="3687451" y="482838"/>
                  </a:cubicBezTo>
                  <a:cubicBezTo>
                    <a:pt x="3695525" y="480513"/>
                    <a:pt x="3702019" y="476740"/>
                    <a:pt x="3706933" y="471519"/>
                  </a:cubicBezTo>
                  <a:cubicBezTo>
                    <a:pt x="3717201" y="463051"/>
                    <a:pt x="3724573" y="435761"/>
                    <a:pt x="3729049" y="389649"/>
                  </a:cubicBezTo>
                  <a:cubicBezTo>
                    <a:pt x="3733524" y="343536"/>
                    <a:pt x="3736683" y="278865"/>
                    <a:pt x="3738525" y="195636"/>
                  </a:cubicBezTo>
                  <a:lnTo>
                    <a:pt x="3268841" y="195636"/>
                  </a:lnTo>
                  <a:lnTo>
                    <a:pt x="3268841" y="833590"/>
                  </a:lnTo>
                  <a:lnTo>
                    <a:pt x="3740627" y="833590"/>
                  </a:lnTo>
                  <a:lnTo>
                    <a:pt x="3746445" y="827568"/>
                  </a:lnTo>
                  <a:lnTo>
                    <a:pt x="3746445" y="894636"/>
                  </a:lnTo>
                  <a:lnTo>
                    <a:pt x="3401532" y="894636"/>
                  </a:lnTo>
                  <a:cubicBezTo>
                    <a:pt x="3424832" y="995592"/>
                    <a:pt x="3455636" y="1086373"/>
                    <a:pt x="3493943" y="1166979"/>
                  </a:cubicBezTo>
                  <a:lnTo>
                    <a:pt x="3555600" y="1279379"/>
                  </a:lnTo>
                  <a:lnTo>
                    <a:pt x="3437428" y="1279379"/>
                  </a:lnTo>
                  <a:lnTo>
                    <a:pt x="3434705" y="1270861"/>
                  </a:lnTo>
                  <a:cubicBezTo>
                    <a:pt x="3405393" y="1161463"/>
                    <a:pt x="3382401" y="1036054"/>
                    <a:pt x="3365727" y="894636"/>
                  </a:cubicBezTo>
                  <a:lnTo>
                    <a:pt x="3268841" y="894636"/>
                  </a:lnTo>
                  <a:lnTo>
                    <a:pt x="3268841" y="1279379"/>
                  </a:lnTo>
                  <a:lnTo>
                    <a:pt x="3035446" y="1279379"/>
                  </a:lnTo>
                  <a:close/>
                  <a:moveTo>
                    <a:pt x="2744855" y="12762"/>
                  </a:moveTo>
                  <a:lnTo>
                    <a:pt x="2965855" y="189348"/>
                  </a:lnTo>
                  <a:cubicBezTo>
                    <a:pt x="2959528" y="196967"/>
                    <a:pt x="2950039" y="204329"/>
                    <a:pt x="2937385" y="211433"/>
                  </a:cubicBezTo>
                  <a:cubicBezTo>
                    <a:pt x="2924732" y="218538"/>
                    <a:pt x="2908916" y="223801"/>
                    <a:pt x="2889936" y="227224"/>
                  </a:cubicBezTo>
                  <a:lnTo>
                    <a:pt x="2889936" y="1279379"/>
                  </a:lnTo>
                  <a:lnTo>
                    <a:pt x="2658647" y="1279379"/>
                  </a:lnTo>
                  <a:lnTo>
                    <a:pt x="2658647" y="1180787"/>
                  </a:lnTo>
                  <a:lnTo>
                    <a:pt x="2450118" y="1180787"/>
                  </a:lnTo>
                  <a:lnTo>
                    <a:pt x="2428967" y="1279379"/>
                  </a:lnTo>
                  <a:lnTo>
                    <a:pt x="2229083" y="1279379"/>
                  </a:lnTo>
                  <a:lnTo>
                    <a:pt x="2243957" y="747209"/>
                  </a:lnTo>
                  <a:lnTo>
                    <a:pt x="2243957" y="38022"/>
                  </a:lnTo>
                  <a:lnTo>
                    <a:pt x="2502661" y="134853"/>
                  </a:lnTo>
                  <a:lnTo>
                    <a:pt x="2637567" y="134853"/>
                  </a:lnTo>
                  <a:close/>
                  <a:moveTo>
                    <a:pt x="345218" y="0"/>
                  </a:moveTo>
                  <a:lnTo>
                    <a:pt x="635455" y="25260"/>
                  </a:lnTo>
                  <a:cubicBezTo>
                    <a:pt x="633744" y="38987"/>
                    <a:pt x="627693" y="50477"/>
                    <a:pt x="617299" y="59730"/>
                  </a:cubicBezTo>
                  <a:cubicBezTo>
                    <a:pt x="606905" y="68983"/>
                    <a:pt x="589802" y="75737"/>
                    <a:pt x="565989" y="79991"/>
                  </a:cubicBezTo>
                  <a:lnTo>
                    <a:pt x="565989" y="305360"/>
                  </a:lnTo>
                  <a:lnTo>
                    <a:pt x="612299" y="305360"/>
                  </a:lnTo>
                  <a:lnTo>
                    <a:pt x="721761" y="162135"/>
                  </a:lnTo>
                  <a:cubicBezTo>
                    <a:pt x="725269" y="164815"/>
                    <a:pt x="748775" y="184204"/>
                    <a:pt x="792279" y="220304"/>
                  </a:cubicBezTo>
                  <a:cubicBezTo>
                    <a:pt x="835783" y="256405"/>
                    <a:pt x="878234" y="293139"/>
                    <a:pt x="919633" y="330508"/>
                  </a:cubicBezTo>
                  <a:cubicBezTo>
                    <a:pt x="916344" y="341990"/>
                    <a:pt x="909766" y="350460"/>
                    <a:pt x="899899" y="355917"/>
                  </a:cubicBezTo>
                  <a:cubicBezTo>
                    <a:pt x="890031" y="361375"/>
                    <a:pt x="877664" y="364081"/>
                    <a:pt x="862797" y="364038"/>
                  </a:cubicBezTo>
                  <a:lnTo>
                    <a:pt x="565989" y="364038"/>
                  </a:lnTo>
                  <a:lnTo>
                    <a:pt x="565989" y="543228"/>
                  </a:lnTo>
                  <a:lnTo>
                    <a:pt x="631245" y="543228"/>
                  </a:lnTo>
                  <a:lnTo>
                    <a:pt x="723866" y="446255"/>
                  </a:lnTo>
                  <a:lnTo>
                    <a:pt x="883848" y="570475"/>
                  </a:lnTo>
                  <a:lnTo>
                    <a:pt x="871226" y="522178"/>
                  </a:lnTo>
                  <a:lnTo>
                    <a:pt x="1132357" y="522178"/>
                  </a:lnTo>
                  <a:cubicBezTo>
                    <a:pt x="1136613" y="489207"/>
                    <a:pt x="1141263" y="452416"/>
                    <a:pt x="1146308" y="411806"/>
                  </a:cubicBezTo>
                  <a:cubicBezTo>
                    <a:pt x="1151354" y="371195"/>
                    <a:pt x="1156531" y="328609"/>
                    <a:pt x="1161839" y="284047"/>
                  </a:cubicBezTo>
                  <a:lnTo>
                    <a:pt x="942827" y="284047"/>
                  </a:lnTo>
                  <a:lnTo>
                    <a:pt x="923873" y="223264"/>
                  </a:lnTo>
                  <a:lnTo>
                    <a:pt x="1168158" y="223264"/>
                  </a:lnTo>
                  <a:cubicBezTo>
                    <a:pt x="1172343" y="185154"/>
                    <a:pt x="1176132" y="147176"/>
                    <a:pt x="1179524" y="109330"/>
                  </a:cubicBezTo>
                  <a:cubicBezTo>
                    <a:pt x="1182917" y="71483"/>
                    <a:pt x="1186177" y="35084"/>
                    <a:pt x="1189305" y="131"/>
                  </a:cubicBezTo>
                  <a:lnTo>
                    <a:pt x="1482254" y="29602"/>
                  </a:lnTo>
                  <a:cubicBezTo>
                    <a:pt x="1479119" y="45565"/>
                    <a:pt x="1471281" y="58897"/>
                    <a:pt x="1458740" y="69597"/>
                  </a:cubicBezTo>
                  <a:cubicBezTo>
                    <a:pt x="1446200" y="80298"/>
                    <a:pt x="1428957" y="87315"/>
                    <a:pt x="1407011" y="90648"/>
                  </a:cubicBezTo>
                  <a:lnTo>
                    <a:pt x="1388089" y="223264"/>
                  </a:lnTo>
                  <a:lnTo>
                    <a:pt x="1524056" y="223264"/>
                  </a:lnTo>
                  <a:lnTo>
                    <a:pt x="1627053" y="113803"/>
                  </a:lnTo>
                  <a:lnTo>
                    <a:pt x="1839661" y="273567"/>
                  </a:lnTo>
                  <a:cubicBezTo>
                    <a:pt x="1832161" y="282145"/>
                    <a:pt x="1820847" y="290208"/>
                    <a:pt x="1805717" y="297753"/>
                  </a:cubicBezTo>
                  <a:cubicBezTo>
                    <a:pt x="1790587" y="305299"/>
                    <a:pt x="1772431" y="311267"/>
                    <a:pt x="1751250" y="315659"/>
                  </a:cubicBezTo>
                  <a:lnTo>
                    <a:pt x="1751250" y="513748"/>
                  </a:lnTo>
                  <a:lnTo>
                    <a:pt x="1835451" y="395737"/>
                  </a:lnTo>
                  <a:cubicBezTo>
                    <a:pt x="1838477" y="398111"/>
                    <a:pt x="1858211" y="415491"/>
                    <a:pt x="1894654" y="447877"/>
                  </a:cubicBezTo>
                  <a:cubicBezTo>
                    <a:pt x="1931097" y="480262"/>
                    <a:pt x="1966094" y="513412"/>
                    <a:pt x="1999643" y="547325"/>
                  </a:cubicBezTo>
                  <a:cubicBezTo>
                    <a:pt x="1992977" y="570028"/>
                    <a:pt x="1974733" y="581204"/>
                    <a:pt x="1944912" y="580855"/>
                  </a:cubicBezTo>
                  <a:lnTo>
                    <a:pt x="898603" y="580855"/>
                  </a:lnTo>
                  <a:lnTo>
                    <a:pt x="913344" y="593490"/>
                  </a:lnTo>
                  <a:cubicBezTo>
                    <a:pt x="909001" y="599062"/>
                    <a:pt x="901367" y="604766"/>
                    <a:pt x="890443" y="610602"/>
                  </a:cubicBezTo>
                  <a:cubicBezTo>
                    <a:pt x="879518" y="616438"/>
                    <a:pt x="866093" y="620562"/>
                    <a:pt x="850167" y="622975"/>
                  </a:cubicBezTo>
                  <a:lnTo>
                    <a:pt x="850167" y="1170263"/>
                  </a:lnTo>
                  <a:cubicBezTo>
                    <a:pt x="846576" y="1181368"/>
                    <a:pt x="826955" y="1194974"/>
                    <a:pt x="791304" y="1211082"/>
                  </a:cubicBezTo>
                  <a:cubicBezTo>
                    <a:pt x="755653" y="1227191"/>
                    <a:pt x="719213" y="1236057"/>
                    <a:pt x="681985" y="1237681"/>
                  </a:cubicBezTo>
                  <a:lnTo>
                    <a:pt x="648348" y="1237681"/>
                  </a:lnTo>
                  <a:lnTo>
                    <a:pt x="648348" y="1168157"/>
                  </a:lnTo>
                  <a:lnTo>
                    <a:pt x="565989" y="1168157"/>
                  </a:lnTo>
                  <a:lnTo>
                    <a:pt x="565989" y="1279379"/>
                  </a:lnTo>
                  <a:lnTo>
                    <a:pt x="347329" y="1279379"/>
                  </a:lnTo>
                  <a:lnTo>
                    <a:pt x="347329" y="1168157"/>
                  </a:lnTo>
                  <a:lnTo>
                    <a:pt x="264970" y="1168157"/>
                  </a:lnTo>
                  <a:lnTo>
                    <a:pt x="264970" y="1208153"/>
                  </a:lnTo>
                  <a:cubicBezTo>
                    <a:pt x="263219" y="1219073"/>
                    <a:pt x="245700" y="1231966"/>
                    <a:pt x="212415" y="1246833"/>
                  </a:cubicBezTo>
                  <a:cubicBezTo>
                    <a:pt x="179131" y="1261699"/>
                    <a:pt x="140591" y="1269856"/>
                    <a:pt x="96795" y="1271304"/>
                  </a:cubicBezTo>
                  <a:lnTo>
                    <a:pt x="69466" y="1271304"/>
                  </a:lnTo>
                  <a:lnTo>
                    <a:pt x="69466" y="458904"/>
                  </a:lnTo>
                  <a:lnTo>
                    <a:pt x="273417" y="543228"/>
                  </a:lnTo>
                  <a:lnTo>
                    <a:pt x="345218" y="543228"/>
                  </a:lnTo>
                  <a:lnTo>
                    <a:pt x="345218" y="364038"/>
                  </a:lnTo>
                  <a:lnTo>
                    <a:pt x="16841" y="364038"/>
                  </a:lnTo>
                  <a:lnTo>
                    <a:pt x="0" y="305360"/>
                  </a:lnTo>
                  <a:lnTo>
                    <a:pt x="345218" y="305360"/>
                  </a:lnTo>
                  <a:close/>
                </a:path>
              </a:pathLst>
            </a:custGeom>
            <a:gradFill>
              <a:gsLst>
                <a:gs pos="0">
                  <a:srgbClr val="FEF9D7">
                    <a:alpha val="30000"/>
                  </a:srgbClr>
                </a:gs>
                <a:gs pos="100000">
                  <a:srgbClr val="D299C2">
                    <a:alpha val="5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700" dirty="0">
                <a:ln>
                  <a:solidFill>
                    <a:srgbClr val="484444">
                      <a:alpha val="0"/>
                    </a:srgbClr>
                  </a:solidFill>
                </a:ln>
                <a:gradFill>
                  <a:gsLst>
                    <a:gs pos="0">
                      <a:srgbClr val="FEF9D7">
                        <a:alpha val="30000"/>
                      </a:srgbClr>
                    </a:gs>
                    <a:gs pos="100000">
                      <a:srgbClr val="D299C2">
                        <a:alpha val="5000"/>
                      </a:srgbClr>
                    </a:gs>
                  </a:gsLst>
                  <a:lin ang="13500000" scaled="1"/>
                </a:gradFill>
                <a:latin typeface="Noto Serif CJK SC" panose="02020700000000000000" pitchFamily="18" charset="-127"/>
                <a:ea typeface="Noto Serif CJK SC" panose="02020700000000000000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55685" y="6279123"/>
              <a:ext cx="699755" cy="246221"/>
              <a:chOff x="11399609" y="35780"/>
              <a:chExt cx="699755" cy="246221"/>
            </a:xfrm>
          </p:grpSpPr>
          <p:pic>
            <p:nvPicPr>
              <p:cNvPr id="32" name="Picture 2" descr="C:\Users\YONSAI\Desktop\bibook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52749" y="99214"/>
                <a:ext cx="446615" cy="11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399609" y="35780"/>
                <a:ext cx="30168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rgbClr val="7F7F7F">
                          <a:alpha val="0"/>
                        </a:srgbClr>
                      </a:solidFill>
                    </a:ln>
                    <a:solidFill>
                      <a:srgbClr val="7F7F7F">
                        <a:alpha val="40000"/>
                      </a:srgbClr>
                    </a:solidFill>
                    <a:latin typeface="나눔스퀘어 Light" pitchFamily="50" charset="-127"/>
                    <a:ea typeface="나눔스퀘어 Light" pitchFamily="50" charset="-127"/>
                  </a:rPr>
                  <a:t>ⓒ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5015880" y="3703164"/>
            <a:ext cx="6096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전통한복이란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옛부터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전해 내려오는 사상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 등의 양식과 정신이 깃든 한복으로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고유 의복인 치마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저고리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바지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두루마기에 조끼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마고자가 포함된다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1600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여년간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이어진 고유 한복의 전통성은 세계에서 제일 길며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그것은 고구려 고분벽화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(4∼6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신라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백제 유물로 확인할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전통의 선을 현대부터 그어보면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정조시대 혜원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蕙園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신윤복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申潤福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檀園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김홍도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金弘道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풍속도에 나타난 한복까지 그을 수 있으며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조선초기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통일신라를 거쳐 고구려 고분벽화의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이어진다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나아가 가시적인 자료는 없으나 고조선까지도 이을 수 있다고 본다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5880" y="1062072"/>
            <a:ext cx="381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rgbClr val="BE6AA6">
                      <a:alpha val="0"/>
                    </a:srgbClr>
                  </a:solidFill>
                </a:ln>
                <a:solidFill>
                  <a:srgbClr val="BE6AA6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  <a:endParaRPr lang="ko-KR" altLang="en-US" sz="3200" dirty="0">
              <a:ln>
                <a:solidFill>
                  <a:srgbClr val="BE6AA6">
                    <a:alpha val="0"/>
                  </a:srgbClr>
                </a:solidFill>
              </a:ln>
              <a:solidFill>
                <a:srgbClr val="BE6AA6">
                  <a:alpha val="80000"/>
                </a:srgb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5879" y="1628800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4272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96001" y="3429000"/>
            <a:ext cx="0" cy="3429000"/>
          </a:xfrm>
          <a:prstGeom prst="line">
            <a:avLst/>
          </a:prstGeom>
          <a:ln w="12700">
            <a:solidFill>
              <a:srgbClr val="F0EBE4">
                <a:alpha val="89804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4321" y="118082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rgbClr val="F0EBE4">
                      <a:alpha val="0"/>
                    </a:srgbClr>
                  </a:solidFill>
                </a:ln>
                <a:solidFill>
                  <a:srgbClr val="F6F3F0">
                    <a:alpha val="89804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7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528</Words>
  <Application>Microsoft Office PowerPoint</Application>
  <PresentationFormat>와이드스크린</PresentationFormat>
  <Paragraphs>40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KoPub돋움체 Light</vt:lpstr>
      <vt:lpstr>Work Sans Light</vt:lpstr>
      <vt:lpstr>나눔스퀘어 Bold</vt:lpstr>
      <vt:lpstr>나눔스퀘어 Light</vt:lpstr>
      <vt:lpstr>나눔바른고딕 Light</vt:lpstr>
      <vt:lpstr>Arial</vt:lpstr>
      <vt:lpstr>Noto Serif CJK SC</vt:lpstr>
      <vt:lpstr>나눔명조</vt:lpstr>
      <vt:lpstr>나눔바른고딕</vt:lpstr>
      <vt:lpstr>나눔명조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ICT01_21</cp:lastModifiedBy>
  <cp:revision>70</cp:revision>
  <dcterms:created xsi:type="dcterms:W3CDTF">2019-01-12T16:14:02Z</dcterms:created>
  <dcterms:modified xsi:type="dcterms:W3CDTF">2020-02-19T04:32:24Z</dcterms:modified>
</cp:coreProperties>
</file>